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ld-inju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ld-inju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ld-inju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ld-inju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ld-inju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ld-inju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ld-inju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ld-inju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ld-inju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ld-inju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ld-inju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ld-inju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ld-inju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ld-inju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ld-injur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ld-inju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ld-inju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ld-inju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ld-injur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ld-injur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ld-injur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ld-injur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ld-inju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ld-injur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ld-injur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ld-injur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ld-injur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ld-injur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ld-injur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ld-injur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ld-injur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ld-injur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ld-injur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ld-inju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ld-injur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ld-injur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ld-inju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ld-inju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ld-inju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ld-inju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ld-inju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2025-02-23T23:21:25Z</dcterms:modified>
  <cp:category/>
</cp:coreProperties>
</file>